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news/science-environment-2149250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609600"/>
            <a:ext cx="7117180" cy="1470025"/>
          </a:xfrm>
        </p:spPr>
        <p:txBody>
          <a:bodyPr/>
          <a:lstStyle/>
          <a:p>
            <a:r>
              <a:rPr lang="en-GB" dirty="0" smtClean="0"/>
              <a:t>Green Team NEWS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362200"/>
            <a:ext cx="7117180" cy="3505200"/>
          </a:xfrm>
        </p:spPr>
        <p:txBody>
          <a:bodyPr>
            <a:normAutofit/>
          </a:bodyPr>
          <a:lstStyle/>
          <a:p>
            <a:r>
              <a:rPr lang="en-US" b="1" dirty="0" smtClean="0">
                <a:hlinkClick r:id="rId2" action="ppaction://hlinkfile"/>
              </a:rPr>
              <a:t>Whales </a:t>
            </a:r>
            <a:r>
              <a:rPr lang="en-US" b="1" dirty="0">
                <a:hlinkClick r:id="rId2" action="ppaction://hlinkfile"/>
              </a:rPr>
              <a:t>benefit from action on noise</a:t>
            </a:r>
            <a:r>
              <a:rPr lang="en-US" b="1" dirty="0"/>
              <a:t> </a:t>
            </a:r>
          </a:p>
          <a:p>
            <a:r>
              <a:rPr lang="en-US" dirty="0"/>
              <a:t>Scientists are working to reduce the noise levels and hazardous collisions that blight whale populations swimming off the northeast coast of the US.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sz="1600" dirty="0"/>
              <a:t>Source</a:t>
            </a:r>
            <a:r>
              <a:rPr lang="en-GB" sz="1600" dirty="0" smtClean="0"/>
              <a:t>: http</a:t>
            </a:r>
            <a:r>
              <a:rPr lang="en-GB" sz="1600" dirty="0"/>
              <a:t>://www.bbc.co.uk/news/science_and_environment/</a:t>
            </a:r>
            <a:endParaRPr lang="en-GB" sz="1600" dirty="0" smtClean="0"/>
          </a:p>
          <a:p>
            <a:r>
              <a:rPr lang="en-GB" sz="1800" dirty="0" smtClean="0"/>
              <a:t>Date: 19-02-2013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75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6</TotalTime>
  <Words>42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Spring</vt:lpstr>
      <vt:lpstr>Green Team NEWS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Team NEWS</dc:title>
  <dc:creator>Melanie Pages</dc:creator>
  <cp:lastModifiedBy>Acer</cp:lastModifiedBy>
  <cp:revision>4</cp:revision>
  <dcterms:created xsi:type="dcterms:W3CDTF">2006-08-16T00:00:00Z</dcterms:created>
  <dcterms:modified xsi:type="dcterms:W3CDTF">2013-02-19T10:14:43Z</dcterms:modified>
</cp:coreProperties>
</file>