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117180" cy="1470025"/>
          </a:xfrm>
        </p:spPr>
        <p:txBody>
          <a:bodyPr/>
          <a:lstStyle/>
          <a:p>
            <a:r>
              <a:rPr lang="en-GB" dirty="0" smtClean="0"/>
              <a:t>Green Team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7117180" cy="35052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Article abstract: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Source:</a:t>
            </a:r>
          </a:p>
          <a:p>
            <a:r>
              <a:rPr lang="en-GB" dirty="0" smtClean="0"/>
              <a:t>Date: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2</TotalTime>
  <Words>10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Spring</vt:lpstr>
      <vt:lpstr>Green Team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 NEWS</dc:title>
  <dc:creator>Melanie Pages</dc:creator>
  <cp:lastModifiedBy>Melanie Pages</cp:lastModifiedBy>
  <cp:revision>3</cp:revision>
  <dcterms:created xsi:type="dcterms:W3CDTF">2006-08-16T00:00:00Z</dcterms:created>
  <dcterms:modified xsi:type="dcterms:W3CDTF">2013-02-19T08:42:51Z</dcterms:modified>
</cp:coreProperties>
</file>